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9" r:id="rId5"/>
    <p:sldId id="280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9F4D9-B0D4-4646-8391-4B82EC4DD0C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F453-8681-41C1-ADEA-A5E7F198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8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2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4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4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D3C0-63FD-4392-8564-1B565E55A11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D8BF-00D3-4D67-B9D8-BE3EE5F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80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HamWAN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modern microwave network for amateur 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and covering the Puget Sound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645650" cy="56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3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connect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7625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a248.e.akamai.net/origin-cdn.volusion.com/unc32.ma9p6/v/vspfiles/photos/AT-30GR-58-2.jpg?1349333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143001"/>
            <a:ext cx="3962400" cy="391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49290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$86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29653" y="5057853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$81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98770" y="6083439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Total: $167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67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Install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95267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6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Install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45286" cy="480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7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Help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2480101"/>
            <a:ext cx="7671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http://webchat.freenode.net/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674" y="3546901"/>
            <a:ext cx="6172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Join channel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HamWAN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6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non-nerd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20000" cy="1752600"/>
          </a:xfrm>
        </p:spPr>
        <p:txBody>
          <a:bodyPr/>
          <a:lstStyle/>
          <a:p>
            <a:r>
              <a:rPr lang="en-US" dirty="0" smtClean="0"/>
              <a:t>(Nerds chill out: more tech info to follow)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56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HamWAN</vt:lpstr>
      <vt:lpstr>Live and covering the Puget Sound</vt:lpstr>
      <vt:lpstr>What you need to connect</vt:lpstr>
      <vt:lpstr>Typical Install</vt:lpstr>
      <vt:lpstr>Typical Install</vt:lpstr>
      <vt:lpstr>Connection Help</vt:lpstr>
      <vt:lpstr>Any non-nerd questions?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HamWAN</dc:title>
  <dc:creator>Bart Kus</dc:creator>
  <cp:lastModifiedBy>Bart Kus</cp:lastModifiedBy>
  <cp:revision>56</cp:revision>
  <dcterms:created xsi:type="dcterms:W3CDTF">2013-09-07T04:41:14Z</dcterms:created>
  <dcterms:modified xsi:type="dcterms:W3CDTF">2013-10-24T18:20:20Z</dcterms:modified>
</cp:coreProperties>
</file>